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5550" y="2416175"/>
            <a:ext cx="4660900" cy="20256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412875"/>
            <a:ext cx="10947400" cy="492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74560" y="2124075"/>
            <a:ext cx="563245" cy="369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01935" y="2124075"/>
            <a:ext cx="563245" cy="369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16895" y="2936240"/>
            <a:ext cx="496570" cy="369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91825" y="5476875"/>
            <a:ext cx="421640" cy="369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822450"/>
            <a:ext cx="11010900" cy="321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5165" y="1822450"/>
            <a:ext cx="450215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79105" y="2769235"/>
            <a:ext cx="450215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00900" y="3957320"/>
            <a:ext cx="1095375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33050" y="3957320"/>
            <a:ext cx="116840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6925" y="4543425"/>
            <a:ext cx="383603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1412875"/>
            <a:ext cx="61976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9705" y="2934970"/>
            <a:ext cx="50419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2085" y="3429000"/>
            <a:ext cx="5041900" cy="1812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2025-12-17T01:11:23Z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